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256" r:id="rId5"/>
    <p:sldId id="265" r:id="rId6"/>
    <p:sldId id="281" r:id="rId7"/>
    <p:sldId id="282" r:id="rId8"/>
    <p:sldId id="280" r:id="rId9"/>
    <p:sldId id="283" r:id="rId10"/>
    <p:sldId id="27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481" autoAdjust="0"/>
    <p:restoredTop sz="97432" autoAdjust="0"/>
  </p:normalViewPr>
  <p:slideViewPr>
    <p:cSldViewPr snapToGrid="0">
      <p:cViewPr varScale="1">
        <p:scale>
          <a:sx n="158" d="100"/>
          <a:sy n="158" d="100"/>
        </p:scale>
        <p:origin x="156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6996B0-2C72-4860-BDEA-A1C3464A7A39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6C0E53-6D6C-46B9-9D43-B002F4287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368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6C0E53-6D6C-46B9-9D43-B002F428782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818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6C0E53-6D6C-46B9-9D43-B002F428782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5652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6C0E53-6D6C-46B9-9D43-B002F428782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7924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6C0E53-6D6C-46B9-9D43-B002F428782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049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6C0E53-6D6C-46B9-9D43-B002F428782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78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AA71D-52B8-4D15-ADBE-FC4BF4E70BFB}" type="datetime1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24681-906B-47AF-87DD-0BFE6DE04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045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60B0-2FB5-42A3-BBBB-4EEE17C412BE}" type="datetime1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24681-906B-47AF-87DD-0BFE6DE04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833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4E9D3-3EDB-43F7-9B6F-FBD44EA62354}" type="datetime1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24681-906B-47AF-87DD-0BFE6DE04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656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F2044-385A-405A-916E-6C0D68E1E3EE}" type="datetime1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24681-906B-47AF-87DD-0BFE6DE04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144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430A0-EA8F-47C8-8FEF-797B55A1E079}" type="datetime1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24681-906B-47AF-87DD-0BFE6DE04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538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96AD4-E651-4F7E-BEE7-C973AA2A560D}" type="datetime1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24681-906B-47AF-87DD-0BFE6DE04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528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34323-FF34-4E82-9623-33390C0E4F6B}" type="datetime1">
              <a:rPr lang="en-US" smtClean="0"/>
              <a:t>8/25/2023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24681-906B-47AF-87DD-0BFE6DE04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984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F5785-1302-426A-BCB8-4609AA91848D}" type="datetime1">
              <a:rPr lang="en-US" smtClean="0"/>
              <a:t>8/25/2023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24681-906B-47AF-87DD-0BFE6DE04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876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9D402-9D68-4DD9-9B0D-B94874EC8686}" type="datetime1">
              <a:rPr lang="en-US" smtClean="0"/>
              <a:t>8/25/2023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24681-906B-47AF-87DD-0BFE6DE04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744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F0370-E3F8-427E-9A8F-FF5A643BFAF2}" type="datetime1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24681-906B-47AF-87DD-0BFE6DE04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548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7DE6C-206B-47C1-AB5E-E053BF762D60}" type="datetime1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24681-906B-47AF-87DD-0BFE6DE04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332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4CE8C-6CAD-4F85-91BE-2412E877BC18}" type="datetime1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24681-906B-47AF-87DD-0BFE6DE04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546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8BAB6-60A5-462D-9A43-A70F28A5B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343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Projects &amp; Services Committee - </a:t>
            </a:r>
            <a:br>
              <a:rPr lang="en-US" b="1" dirty="0"/>
            </a:br>
            <a:endParaRPr lang="en-US" b="1" dirty="0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7B2DC8-B2C5-4391-9FB9-6EBF2A6A8B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791" y="1582630"/>
            <a:ext cx="10515600" cy="3060901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5D4C45-D510-4C9C-BCEA-86C12B885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24681-906B-47AF-87DD-0BFE6DE04131}" type="slidenum">
              <a:rPr lang="en-US" smtClean="0"/>
              <a:t>1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E021AB-ADA5-C880-5B4F-D0BF92E2EC51}"/>
              </a:ext>
            </a:extLst>
          </p:cNvPr>
          <p:cNvSpPr txBox="1"/>
          <p:nvPr/>
        </p:nvSpPr>
        <p:spPr>
          <a:xfrm>
            <a:off x="3469342" y="3774141"/>
            <a:ext cx="5333997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>
                <a:cs typeface="Calibri"/>
              </a:rPr>
              <a:t>Mike Tobin, Director of Operations</a:t>
            </a:r>
          </a:p>
          <a:p>
            <a:pPr algn="ctr"/>
            <a:r>
              <a:rPr lang="en-US" sz="2400" dirty="0">
                <a:cs typeface="Calibri"/>
              </a:rPr>
              <a:t>August 28, 2023</a:t>
            </a:r>
          </a:p>
        </p:txBody>
      </p:sp>
    </p:spTree>
    <p:extLst>
      <p:ext uri="{BB962C8B-B14F-4D97-AF65-F5344CB8AC3E}">
        <p14:creationId xmlns:p14="http://schemas.microsoft.com/office/powerpoint/2010/main" val="1548550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Item 5 – Go Tri-Valley Contract Amendments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8347745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>
                <a:cs typeface="Calibri" panose="020F0502020204030204"/>
              </a:rPr>
              <a:t>Subsidized trips – 50% of the trip up to $5</a:t>
            </a:r>
          </a:p>
          <a:p>
            <a:r>
              <a:rPr lang="en-US" b="1" dirty="0">
                <a:cs typeface="Calibri" panose="020F0502020204030204"/>
              </a:rPr>
              <a:t>Began as Go Dublin, expanded to entire service area</a:t>
            </a:r>
          </a:p>
          <a:p>
            <a:r>
              <a:rPr lang="en-US" b="1" dirty="0">
                <a:cs typeface="Calibri" panose="020F0502020204030204"/>
              </a:rPr>
              <a:t>Supplemental mobility option</a:t>
            </a:r>
          </a:p>
          <a:p>
            <a:r>
              <a:rPr lang="en-US" b="1" dirty="0">
                <a:cs typeface="Calibri" panose="020F0502020204030204"/>
              </a:rPr>
              <a:t>Marketing campaign in February</a:t>
            </a:r>
          </a:p>
          <a:p>
            <a:endParaRPr lang="en-US" b="1" dirty="0">
              <a:cs typeface="Calibri" panose="020F0502020204030204"/>
            </a:endParaRPr>
          </a:p>
          <a:p>
            <a:endParaRPr lang="en-US" b="1" dirty="0">
              <a:cs typeface="Calibri" panose="020F0502020204030204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D0E685-F95E-45F7-9776-89520AF73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24681-906B-47AF-87DD-0BFE6DE04131}" type="slidenum">
              <a:rPr lang="en-US" smtClean="0"/>
              <a:t>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B405A7-A0C8-4E6B-A99E-3715EFADAE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6816" y="3907067"/>
            <a:ext cx="4505369" cy="2648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751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D0E685-F95E-45F7-9776-89520AF73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24681-906B-47AF-87DD-0BFE6DE04131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9A696F-D714-49A0-A6A9-C53B549A9B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4312" y="1250478"/>
            <a:ext cx="7929282" cy="4611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554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Recommendation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2763"/>
            <a:ext cx="8347745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Staff requests that the Projects and Services Committee recommend the Board of Directors authorize the Executive Director to execute amendments to the Go Tri-Valley contracts with Lyft, Inc. and Uber Technologies, Inc. to extend the contract terms and accommodate the increased ridership and subsequent annual program costs.</a:t>
            </a:r>
            <a:endParaRPr lang="en-US" b="1" dirty="0">
              <a:cs typeface="Calibri" panose="020F0502020204030204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D0E685-F95E-45F7-9776-89520AF73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24681-906B-47AF-87DD-0BFE6DE0413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181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Item 6 – Update on start of school service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452763"/>
            <a:ext cx="7384256" cy="425509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>
                <a:cs typeface="Calibri" panose="020F0502020204030204"/>
              </a:rPr>
              <a:t>August 10</a:t>
            </a:r>
            <a:r>
              <a:rPr lang="en-US" b="1" baseline="30000" dirty="0">
                <a:cs typeface="Calibri" panose="020F0502020204030204"/>
              </a:rPr>
              <a:t>th</a:t>
            </a:r>
            <a:r>
              <a:rPr lang="en-US" b="1" dirty="0">
                <a:cs typeface="Calibri" panose="020F0502020204030204"/>
              </a:rPr>
              <a:t> </a:t>
            </a:r>
          </a:p>
          <a:p>
            <a:r>
              <a:rPr lang="en-US" b="1" dirty="0">
                <a:cs typeface="Calibri" panose="020F0502020204030204"/>
              </a:rPr>
              <a:t>Ambassadors</a:t>
            </a:r>
          </a:p>
          <a:p>
            <a:r>
              <a:rPr lang="en-US" b="1" dirty="0">
                <a:cs typeface="Calibri" panose="020F0502020204030204"/>
              </a:rPr>
              <a:t>OTP issues</a:t>
            </a:r>
          </a:p>
          <a:p>
            <a:r>
              <a:rPr lang="en-US" b="1" dirty="0">
                <a:cs typeface="Calibri" panose="020F0502020204030204"/>
              </a:rPr>
              <a:t>Passenger Loads</a:t>
            </a:r>
          </a:p>
          <a:p>
            <a:r>
              <a:rPr lang="en-US" b="1" dirty="0">
                <a:cs typeface="Calibri" panose="020F0502020204030204"/>
              </a:rPr>
              <a:t>Route 501 – additional trip?</a:t>
            </a:r>
          </a:p>
          <a:p>
            <a:r>
              <a:rPr lang="en-US" b="1" dirty="0">
                <a:cs typeface="Calibri" panose="020F0502020204030204"/>
              </a:rPr>
              <a:t>Route 502 – schedule change</a:t>
            </a:r>
          </a:p>
          <a:p>
            <a:r>
              <a:rPr lang="en-US" b="1" dirty="0">
                <a:cs typeface="Calibri" panose="020F0502020204030204"/>
              </a:rPr>
              <a:t>Route 604 – added earlier trip</a:t>
            </a:r>
          </a:p>
          <a:p>
            <a:r>
              <a:rPr lang="en-US" b="1" dirty="0">
                <a:cs typeface="Calibri" panose="020F0502020204030204"/>
              </a:rPr>
              <a:t>Trees at Dublin High School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D0E685-F95E-45F7-9776-89520AF73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24681-906B-47AF-87DD-0BFE6DE04131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25C334-75FC-4DD5-A163-3EEA191665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4607" y="1363684"/>
            <a:ext cx="5179407" cy="3884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19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AEAB6A2-93A9-49E3-87DE-F2B711E97B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012091" y="1452564"/>
            <a:ext cx="8439972" cy="459105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D0E685-F95E-45F7-9776-89520AF73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24681-906B-47AF-87DD-0BFE6DE0413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269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350" y="1963738"/>
            <a:ext cx="10515600" cy="2852737"/>
          </a:xfrm>
        </p:spPr>
        <p:txBody>
          <a:bodyPr>
            <a:normAutofit fontScale="90000"/>
          </a:bodyPr>
          <a:lstStyle/>
          <a:p>
            <a:pPr algn="ctr"/>
            <a:br>
              <a:rPr lang="en-US" b="1" dirty="0">
                <a:cs typeface="Calibri Light"/>
              </a:rPr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r>
              <a:rPr lang="en-US" b="1" dirty="0"/>
              <a:t>Questions and Discussion </a:t>
            </a:r>
            <a:br>
              <a:rPr lang="en-US" b="1" dirty="0">
                <a:cs typeface="Calibri Light"/>
              </a:rPr>
            </a:br>
            <a:br>
              <a:rPr lang="en-US" b="1" dirty="0"/>
            </a:br>
            <a:endParaRPr lang="en-US" sz="4900" b="1">
              <a:cs typeface="Calibri Light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D00992-6DE3-432D-AF47-2C6ED8B49D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 dirty="0">
              <a:cs typeface="Calibri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BD773C-F896-4A5E-9F92-A08064D77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24681-906B-47AF-87DD-0BFE6DE0413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9042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3EB4440BAE614A9D772A9BC4F88D28" ma:contentTypeVersion="13" ma:contentTypeDescription="Create a new document." ma:contentTypeScope="" ma:versionID="30902d5e51ee611c4683f236f4888dce">
  <xsd:schema xmlns:xsd="http://www.w3.org/2001/XMLSchema" xmlns:xs="http://www.w3.org/2001/XMLSchema" xmlns:p="http://schemas.microsoft.com/office/2006/metadata/properties" xmlns:ns3="7abd97a4-12fe-4934-9848-181832a3fe7e" xmlns:ns4="5cb2ddd8-ffbb-4bdc-a3bc-f88bd0621d4e" targetNamespace="http://schemas.microsoft.com/office/2006/metadata/properties" ma:root="true" ma:fieldsID="fa7fff931f8dd661952e3d35a0437cdb" ns3:_="" ns4:_="">
    <xsd:import namespace="7abd97a4-12fe-4934-9848-181832a3fe7e"/>
    <xsd:import namespace="5cb2ddd8-ffbb-4bdc-a3bc-f88bd0621d4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_activity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bd97a4-12fe-4934-9848-181832a3fe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1" nillable="true" ma:displayName="_activity" ma:hidden="true" ma:internalName="_activity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b2ddd8-ffbb-4bdc-a3bc-f88bd0621d4e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7abd97a4-12fe-4934-9848-181832a3fe7e" xsi:nil="true"/>
  </documentManagement>
</p:properties>
</file>

<file path=customXml/itemProps1.xml><?xml version="1.0" encoding="utf-8"?>
<ds:datastoreItem xmlns:ds="http://schemas.openxmlformats.org/officeDocument/2006/customXml" ds:itemID="{C6976152-96A9-4357-A4F5-882C8E8204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abd97a4-12fe-4934-9848-181832a3fe7e"/>
    <ds:schemaRef ds:uri="5cb2ddd8-ffbb-4bdc-a3bc-f88bd0621d4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6A60E88-7DF9-4DB7-B7B0-4FAB4049AA7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B63D906-B6D3-403A-BC09-65F68FD37376}">
  <ds:schemaRefs>
    <ds:schemaRef ds:uri="http://purl.org/dc/terms/"/>
    <ds:schemaRef ds:uri="http://www.w3.org/XML/1998/namespace"/>
    <ds:schemaRef ds:uri="http://schemas.microsoft.com/office/2006/documentManagement/types"/>
    <ds:schemaRef ds:uri="5cb2ddd8-ffbb-4bdc-a3bc-f88bd0621d4e"/>
    <ds:schemaRef ds:uri="http://purl.org/dc/elements/1.1/"/>
    <ds:schemaRef ds:uri="http://schemas.microsoft.com/office/infopath/2007/PartnerControls"/>
    <ds:schemaRef ds:uri="7abd97a4-12fe-4934-9848-181832a3fe7e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4145</TotalTime>
  <Words>165</Words>
  <Application>Microsoft Office PowerPoint</Application>
  <PresentationFormat>Widescreen</PresentationFormat>
  <Paragraphs>33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Projects &amp; Services Committee -  </vt:lpstr>
      <vt:lpstr>Item 5 – Go Tri-Valley Contract Amendments </vt:lpstr>
      <vt:lpstr>PowerPoint Presentation</vt:lpstr>
      <vt:lpstr>Recommendation</vt:lpstr>
      <vt:lpstr>Item 6 – Update on start of school service</vt:lpstr>
      <vt:lpstr>PowerPoint Presentation</vt:lpstr>
      <vt:lpstr>     Questions and Discussion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Christy Navarro</dc:creator>
  <cp:lastModifiedBy>Michael Tobin</cp:lastModifiedBy>
  <cp:revision>163</cp:revision>
  <dcterms:created xsi:type="dcterms:W3CDTF">2018-10-16T21:49:10Z</dcterms:created>
  <dcterms:modified xsi:type="dcterms:W3CDTF">2023-08-28T16:19:26Z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0x010100913EB4440BAE614A9D772A9BC4F88D28</vt:lpwstr>
  </property>
</Properties>
</file>